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6.png" ContentType="image/png"/>
  <Override PartName="/ppt/media/image45.png" ContentType="image/png"/>
  <Override PartName="/ppt/media/image44.png" ContentType="image/png"/>
  <Override PartName="/ppt/media/image43.jpeg" ContentType="image/jpeg"/>
  <Override PartName="/ppt/media/image41.jpeg" ContentType="image/jpeg"/>
  <Override PartName="/ppt/media/image39.jpeg" ContentType="image/jpeg"/>
  <Override PartName="/ppt/media/image38.jpeg" ContentType="image/jpeg"/>
  <Override PartName="/ppt/media/image37.jpeg" ContentType="image/jpeg"/>
  <Override PartName="/ppt/media/image14.png" ContentType="image/png"/>
  <Override PartName="/ppt/media/image13.png" ContentType="image/png"/>
  <Override PartName="/ppt/media/image11.png" ContentType="image/png"/>
  <Override PartName="/ppt/media/image15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40.jpeg" ContentType="image/jpeg"/>
  <Override PartName="/ppt/media/image1.png" ContentType="image/png"/>
  <Override PartName="/ppt/media/image3.png" ContentType="image/png"/>
  <Override PartName="/ppt/media/image42.jpeg" ContentType="image/jpeg"/>
  <Override PartName="/ppt/media/image5.png" ContentType="image/png"/>
  <Override PartName="/ppt/media/image6.png" ContentType="image/png"/>
  <Override PartName="/ppt/media/image17.jpeg" ContentType="image/jpeg"/>
  <Override PartName="/ppt/media/image18.jpeg" ContentType="image/jpeg"/>
  <Override PartName="/ppt/media/image12.png" ContentType="image/png"/>
  <Override PartName="/ppt/media/image19.jpeg" ContentType="image/jpeg"/>
  <Override PartName="/ppt/media/image4.png" ContentType="image/png"/>
  <Override PartName="/ppt/media/image20.jpeg" ContentType="image/jpeg"/>
  <Override PartName="/ppt/media/image21.jpeg" ContentType="image/jpeg"/>
  <Override PartName="/ppt/media/image26.jpeg" ContentType="image/jpeg"/>
  <Override PartName="/ppt/media/image27.jpeg" ContentType="image/jpeg"/>
  <Override PartName="/ppt/media/image16.png" ContentType="image/png"/>
  <Override PartName="/ppt/media/image28.jpeg" ContentType="image/jpeg"/>
  <Override PartName="/ppt/media/image29.jpeg" ContentType="image/jpeg"/>
  <Override PartName="/ppt/media/image30.jpeg" ContentType="image/jpeg"/>
  <Override PartName="/ppt/media/image3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0691812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78756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041240" y="176868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3424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78756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7041240" y="4058640"/>
            <a:ext cx="309816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34240" y="301320"/>
            <a:ext cx="96220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464800" y="405864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464800" y="1768680"/>
            <a:ext cx="46954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34240" y="4058640"/>
            <a:ext cx="96220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34240" y="301320"/>
            <a:ext cx="96220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34240" y="1768680"/>
            <a:ext cx="962208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jpe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41.jpeg"/><Relationship Id="rId9" Type="http://schemas.openxmlformats.org/officeDocument/2006/relationships/image" Target="../media/image42.jpeg"/><Relationship Id="rId10" Type="http://schemas.openxmlformats.org/officeDocument/2006/relationships/image" Target="../media/image43.jpe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983880" y="110520"/>
            <a:ext cx="872280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Xapa Electrònica Identificativa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8462520" y="1192320"/>
            <a:ext cx="1733040" cy="25257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470520" y="1228320"/>
            <a:ext cx="1725840" cy="250380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470520" y="955080"/>
            <a:ext cx="1691280" cy="32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Part del davant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8462520" y="917640"/>
            <a:ext cx="186804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Part del darrere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1" name="CustomShape 4"/>
          <p:cNvSpPr/>
          <p:nvPr/>
        </p:nvSpPr>
        <p:spPr>
          <a:xfrm>
            <a:off x="2415600" y="1795680"/>
            <a:ext cx="25930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Aquí posaràs el teu nom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2" name="CustomShape 5"/>
          <p:cNvSpPr/>
          <p:nvPr/>
        </p:nvSpPr>
        <p:spPr>
          <a:xfrm>
            <a:off x="2499120" y="3109320"/>
            <a:ext cx="2500200" cy="38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Aquí van els components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3" name="CustomShape 6"/>
          <p:cNvSpPr/>
          <p:nvPr/>
        </p:nvSpPr>
        <p:spPr>
          <a:xfrm>
            <a:off x="645840" y="4118040"/>
            <a:ext cx="248004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Components electrònics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4" name="CustomShape 7"/>
          <p:cNvSpPr/>
          <p:nvPr/>
        </p:nvSpPr>
        <p:spPr>
          <a:xfrm>
            <a:off x="904320" y="5571000"/>
            <a:ext cx="1141920" cy="38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Soldador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5" name="CustomShape 8"/>
          <p:cNvSpPr/>
          <p:nvPr/>
        </p:nvSpPr>
        <p:spPr>
          <a:xfrm>
            <a:off x="3710160" y="5679000"/>
            <a:ext cx="986760" cy="2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Estany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6" name="CustomShape 9"/>
          <p:cNvSpPr/>
          <p:nvPr/>
        </p:nvSpPr>
        <p:spPr>
          <a:xfrm>
            <a:off x="7135560" y="4102560"/>
            <a:ext cx="1832400" cy="2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Taula de treball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7" name="CustomShape 10"/>
          <p:cNvSpPr/>
          <p:nvPr/>
        </p:nvSpPr>
        <p:spPr>
          <a:xfrm>
            <a:off x="5829120" y="5951880"/>
            <a:ext cx="1851480" cy="2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Suport soldador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8" name="CustomShape 11"/>
          <p:cNvSpPr/>
          <p:nvPr/>
        </p:nvSpPr>
        <p:spPr>
          <a:xfrm>
            <a:off x="7907040" y="5951880"/>
            <a:ext cx="2109240" cy="2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Esponja per netejar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89" name="CustomShape 12"/>
          <p:cNvSpPr/>
          <p:nvPr/>
        </p:nvSpPr>
        <p:spPr>
          <a:xfrm>
            <a:off x="4741920" y="4171320"/>
            <a:ext cx="2156760" cy="2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Suport “tercera mà”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90" name="CustomShape 13"/>
          <p:cNvSpPr/>
          <p:nvPr/>
        </p:nvSpPr>
        <p:spPr>
          <a:xfrm>
            <a:off x="6329160" y="2211480"/>
            <a:ext cx="201960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Per aquí farem les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27 soldadures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759960" y="4422600"/>
            <a:ext cx="1195560" cy="5054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1708920" y="4545360"/>
            <a:ext cx="515160" cy="5407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5"/>
          <a:stretch/>
        </p:blipFill>
        <p:spPr>
          <a:xfrm>
            <a:off x="1242360" y="4837680"/>
            <a:ext cx="366480" cy="36720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6"/>
          <a:stretch/>
        </p:blipFill>
        <p:spPr>
          <a:xfrm>
            <a:off x="507960" y="5917680"/>
            <a:ext cx="2459520" cy="130104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7"/>
          <a:stretch/>
        </p:blipFill>
        <p:spPr>
          <a:xfrm>
            <a:off x="3001320" y="4412520"/>
            <a:ext cx="266400" cy="86292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8"/>
          <a:stretch/>
        </p:blipFill>
        <p:spPr>
          <a:xfrm>
            <a:off x="1634400" y="5041800"/>
            <a:ext cx="528120" cy="42768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9"/>
          <a:stretch/>
        </p:blipFill>
        <p:spPr>
          <a:xfrm rot="4063200">
            <a:off x="2382120" y="5002920"/>
            <a:ext cx="522360" cy="74520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10"/>
          <a:stretch/>
        </p:blipFill>
        <p:spPr>
          <a:xfrm>
            <a:off x="3295800" y="4401360"/>
            <a:ext cx="266400" cy="86292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11"/>
          <a:stretch/>
        </p:blipFill>
        <p:spPr>
          <a:xfrm>
            <a:off x="2358720" y="4649040"/>
            <a:ext cx="477000" cy="4770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12"/>
          <a:stretch/>
        </p:blipFill>
        <p:spPr>
          <a:xfrm>
            <a:off x="9794520" y="6376320"/>
            <a:ext cx="829440" cy="1161360"/>
          </a:xfrm>
          <a:prstGeom prst="rect">
            <a:avLst/>
          </a:prstGeom>
          <a:ln>
            <a:noFill/>
          </a:ln>
        </p:spPr>
      </p:pic>
      <p:sp>
        <p:nvSpPr>
          <p:cNvPr id="101" name="CustomShape 14"/>
          <p:cNvSpPr/>
          <p:nvPr/>
        </p:nvSpPr>
        <p:spPr>
          <a:xfrm>
            <a:off x="8697600" y="1962360"/>
            <a:ext cx="238320" cy="172080"/>
          </a:xfrm>
          <a:custGeom>
            <a:avLst/>
            <a:gdLst/>
            <a:ahLst/>
            <a:rect l="l" t="t" r="r" b="b"/>
            <a:pathLst>
              <a:path w="667" h="483">
                <a:moveTo>
                  <a:pt x="644" y="0"/>
                </a:moveTo>
                <a:cubicBezTo>
                  <a:pt x="655" y="0"/>
                  <a:pt x="666" y="11"/>
                  <a:pt x="666" y="22"/>
                </a:cubicBezTo>
                <a:lnTo>
                  <a:pt x="666" y="460"/>
                </a:lnTo>
                <a:cubicBezTo>
                  <a:pt x="666" y="471"/>
                  <a:pt x="655" y="482"/>
                  <a:pt x="644" y="482"/>
                </a:cubicBezTo>
                <a:lnTo>
                  <a:pt x="22" y="482"/>
                </a:lnTo>
                <a:cubicBezTo>
                  <a:pt x="11" y="482"/>
                  <a:pt x="0" y="471"/>
                  <a:pt x="0" y="460"/>
                </a:cubicBezTo>
                <a:lnTo>
                  <a:pt x="0" y="22"/>
                </a:lnTo>
                <a:cubicBezTo>
                  <a:pt x="0" y="11"/>
                  <a:pt x="11" y="0"/>
                  <a:pt x="22" y="0"/>
                </a:cubicBezTo>
                <a:lnTo>
                  <a:pt x="644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5"/>
          <p:cNvSpPr/>
          <p:nvPr/>
        </p:nvSpPr>
        <p:spPr>
          <a:xfrm>
            <a:off x="9748080" y="1962720"/>
            <a:ext cx="238320" cy="172080"/>
          </a:xfrm>
          <a:custGeom>
            <a:avLst/>
            <a:gdLst/>
            <a:ahLst/>
            <a:rect l="l" t="t" r="r" b="b"/>
            <a:pathLst>
              <a:path w="667" h="483">
                <a:moveTo>
                  <a:pt x="644" y="0"/>
                </a:moveTo>
                <a:cubicBezTo>
                  <a:pt x="655" y="0"/>
                  <a:pt x="666" y="11"/>
                  <a:pt x="666" y="22"/>
                </a:cubicBezTo>
                <a:lnTo>
                  <a:pt x="666" y="460"/>
                </a:lnTo>
                <a:cubicBezTo>
                  <a:pt x="666" y="471"/>
                  <a:pt x="655" y="482"/>
                  <a:pt x="644" y="482"/>
                </a:cubicBezTo>
                <a:lnTo>
                  <a:pt x="22" y="482"/>
                </a:lnTo>
                <a:cubicBezTo>
                  <a:pt x="11" y="482"/>
                  <a:pt x="0" y="471"/>
                  <a:pt x="0" y="460"/>
                </a:cubicBezTo>
                <a:lnTo>
                  <a:pt x="0" y="22"/>
                </a:lnTo>
                <a:cubicBezTo>
                  <a:pt x="0" y="11"/>
                  <a:pt x="11" y="0"/>
                  <a:pt x="22" y="0"/>
                </a:cubicBezTo>
                <a:lnTo>
                  <a:pt x="644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6"/>
          <p:cNvSpPr/>
          <p:nvPr/>
        </p:nvSpPr>
        <p:spPr>
          <a:xfrm>
            <a:off x="8937000" y="2161440"/>
            <a:ext cx="175320" cy="128520"/>
          </a:xfrm>
          <a:custGeom>
            <a:avLst/>
            <a:gdLst/>
            <a:ahLst/>
            <a:rect l="l" t="t" r="r" b="b"/>
            <a:pathLst>
              <a:path w="493" h="363">
                <a:moveTo>
                  <a:pt x="476" y="0"/>
                </a:moveTo>
                <a:cubicBezTo>
                  <a:pt x="484" y="0"/>
                  <a:pt x="492" y="8"/>
                  <a:pt x="492" y="16"/>
                </a:cubicBezTo>
                <a:lnTo>
                  <a:pt x="492" y="345"/>
                </a:lnTo>
                <a:cubicBezTo>
                  <a:pt x="492" y="353"/>
                  <a:pt x="484" y="362"/>
                  <a:pt x="476" y="362"/>
                </a:cubicBezTo>
                <a:lnTo>
                  <a:pt x="17" y="362"/>
                </a:lnTo>
                <a:cubicBezTo>
                  <a:pt x="9" y="362"/>
                  <a:pt x="0" y="353"/>
                  <a:pt x="0" y="345"/>
                </a:cubicBezTo>
                <a:lnTo>
                  <a:pt x="0" y="16"/>
                </a:lnTo>
                <a:cubicBezTo>
                  <a:pt x="0" y="8"/>
                  <a:pt x="9" y="0"/>
                  <a:pt x="17" y="0"/>
                </a:cubicBezTo>
                <a:lnTo>
                  <a:pt x="476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7"/>
          <p:cNvSpPr/>
          <p:nvPr/>
        </p:nvSpPr>
        <p:spPr>
          <a:xfrm>
            <a:off x="9565560" y="2161440"/>
            <a:ext cx="175320" cy="128520"/>
          </a:xfrm>
          <a:custGeom>
            <a:avLst/>
            <a:gdLst/>
            <a:ahLst/>
            <a:rect l="l" t="t" r="r" b="b"/>
            <a:pathLst>
              <a:path w="493" h="363">
                <a:moveTo>
                  <a:pt x="476" y="0"/>
                </a:moveTo>
                <a:cubicBezTo>
                  <a:pt x="484" y="0"/>
                  <a:pt x="492" y="8"/>
                  <a:pt x="492" y="16"/>
                </a:cubicBezTo>
                <a:lnTo>
                  <a:pt x="492" y="345"/>
                </a:lnTo>
                <a:cubicBezTo>
                  <a:pt x="492" y="353"/>
                  <a:pt x="484" y="362"/>
                  <a:pt x="476" y="362"/>
                </a:cubicBezTo>
                <a:lnTo>
                  <a:pt x="17" y="362"/>
                </a:lnTo>
                <a:cubicBezTo>
                  <a:pt x="9" y="362"/>
                  <a:pt x="0" y="353"/>
                  <a:pt x="0" y="345"/>
                </a:cubicBezTo>
                <a:lnTo>
                  <a:pt x="0" y="16"/>
                </a:lnTo>
                <a:cubicBezTo>
                  <a:pt x="0" y="8"/>
                  <a:pt x="9" y="0"/>
                  <a:pt x="17" y="0"/>
                </a:cubicBezTo>
                <a:lnTo>
                  <a:pt x="476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18"/>
          <p:cNvSpPr/>
          <p:nvPr/>
        </p:nvSpPr>
        <p:spPr>
          <a:xfrm>
            <a:off x="8923680" y="3383280"/>
            <a:ext cx="240480" cy="286560"/>
          </a:xfrm>
          <a:custGeom>
            <a:avLst/>
            <a:gdLst/>
            <a:ahLst/>
            <a:rect l="l" t="t" r="r" b="b"/>
            <a:pathLst>
              <a:path w="674" h="802">
                <a:moveTo>
                  <a:pt x="643" y="0"/>
                </a:moveTo>
                <a:cubicBezTo>
                  <a:pt x="658" y="0"/>
                  <a:pt x="673" y="15"/>
                  <a:pt x="673" y="30"/>
                </a:cubicBezTo>
                <a:lnTo>
                  <a:pt x="673" y="770"/>
                </a:lnTo>
                <a:cubicBezTo>
                  <a:pt x="673" y="785"/>
                  <a:pt x="658" y="801"/>
                  <a:pt x="643" y="801"/>
                </a:cubicBezTo>
                <a:lnTo>
                  <a:pt x="31" y="801"/>
                </a:lnTo>
                <a:cubicBezTo>
                  <a:pt x="16" y="801"/>
                  <a:pt x="0" y="785"/>
                  <a:pt x="0" y="770"/>
                </a:cubicBezTo>
                <a:lnTo>
                  <a:pt x="0" y="30"/>
                </a:lnTo>
                <a:cubicBezTo>
                  <a:pt x="0" y="15"/>
                  <a:pt x="16" y="0"/>
                  <a:pt x="31" y="0"/>
                </a:cubicBezTo>
                <a:lnTo>
                  <a:pt x="643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9"/>
          <p:cNvSpPr/>
          <p:nvPr/>
        </p:nvSpPr>
        <p:spPr>
          <a:xfrm>
            <a:off x="9495000" y="3391560"/>
            <a:ext cx="240480" cy="207360"/>
          </a:xfrm>
          <a:custGeom>
            <a:avLst/>
            <a:gdLst/>
            <a:ahLst/>
            <a:rect l="l" t="t" r="r" b="b"/>
            <a:pathLst>
              <a:path w="674" h="582">
                <a:moveTo>
                  <a:pt x="647" y="0"/>
                </a:moveTo>
                <a:cubicBezTo>
                  <a:pt x="660" y="0"/>
                  <a:pt x="673" y="13"/>
                  <a:pt x="673" y="26"/>
                </a:cubicBezTo>
                <a:lnTo>
                  <a:pt x="673" y="554"/>
                </a:lnTo>
                <a:cubicBezTo>
                  <a:pt x="673" y="567"/>
                  <a:pt x="660" y="581"/>
                  <a:pt x="647" y="581"/>
                </a:cubicBezTo>
                <a:lnTo>
                  <a:pt x="27" y="581"/>
                </a:lnTo>
                <a:cubicBezTo>
                  <a:pt x="14" y="581"/>
                  <a:pt x="0" y="567"/>
                  <a:pt x="0" y="554"/>
                </a:cubicBezTo>
                <a:lnTo>
                  <a:pt x="0" y="26"/>
                </a:lnTo>
                <a:cubicBezTo>
                  <a:pt x="0" y="13"/>
                  <a:pt x="14" y="0"/>
                  <a:pt x="27" y="0"/>
                </a:cubicBezTo>
                <a:lnTo>
                  <a:pt x="64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0"/>
          <p:cNvSpPr/>
          <p:nvPr/>
        </p:nvSpPr>
        <p:spPr>
          <a:xfrm>
            <a:off x="9736560" y="3579840"/>
            <a:ext cx="306360" cy="100800"/>
          </a:xfrm>
          <a:custGeom>
            <a:avLst/>
            <a:gdLst/>
            <a:ahLst/>
            <a:rect l="l" t="t" r="r" b="b"/>
            <a:pathLst>
              <a:path w="857" h="286">
                <a:moveTo>
                  <a:pt x="843" y="0"/>
                </a:moveTo>
                <a:cubicBezTo>
                  <a:pt x="850" y="0"/>
                  <a:pt x="856" y="6"/>
                  <a:pt x="856" y="13"/>
                </a:cubicBezTo>
                <a:lnTo>
                  <a:pt x="856" y="271"/>
                </a:lnTo>
                <a:cubicBezTo>
                  <a:pt x="856" y="278"/>
                  <a:pt x="850" y="285"/>
                  <a:pt x="843" y="285"/>
                </a:cubicBezTo>
                <a:lnTo>
                  <a:pt x="14" y="285"/>
                </a:lnTo>
                <a:cubicBezTo>
                  <a:pt x="7" y="285"/>
                  <a:pt x="0" y="278"/>
                  <a:pt x="0" y="271"/>
                </a:cubicBezTo>
                <a:lnTo>
                  <a:pt x="0" y="13"/>
                </a:lnTo>
                <a:cubicBezTo>
                  <a:pt x="0" y="6"/>
                  <a:pt x="7" y="0"/>
                  <a:pt x="14" y="0"/>
                </a:cubicBezTo>
                <a:lnTo>
                  <a:pt x="843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1"/>
          <p:cNvSpPr/>
          <p:nvPr/>
        </p:nvSpPr>
        <p:spPr>
          <a:xfrm>
            <a:off x="8656200" y="3569040"/>
            <a:ext cx="205560" cy="100800"/>
          </a:xfrm>
          <a:custGeom>
            <a:avLst/>
            <a:gdLst/>
            <a:ahLst/>
            <a:rect l="l" t="t" r="r" b="b"/>
            <a:pathLst>
              <a:path w="577" h="286">
                <a:moveTo>
                  <a:pt x="563" y="0"/>
                </a:moveTo>
                <a:cubicBezTo>
                  <a:pt x="570" y="0"/>
                  <a:pt x="576" y="6"/>
                  <a:pt x="576" y="13"/>
                </a:cubicBezTo>
                <a:lnTo>
                  <a:pt x="576" y="271"/>
                </a:lnTo>
                <a:cubicBezTo>
                  <a:pt x="576" y="278"/>
                  <a:pt x="570" y="285"/>
                  <a:pt x="563" y="285"/>
                </a:cubicBezTo>
                <a:lnTo>
                  <a:pt x="14" y="285"/>
                </a:lnTo>
                <a:cubicBezTo>
                  <a:pt x="7" y="285"/>
                  <a:pt x="0" y="278"/>
                  <a:pt x="0" y="271"/>
                </a:cubicBezTo>
                <a:lnTo>
                  <a:pt x="0" y="13"/>
                </a:lnTo>
                <a:cubicBezTo>
                  <a:pt x="0" y="6"/>
                  <a:pt x="7" y="0"/>
                  <a:pt x="14" y="0"/>
                </a:cubicBezTo>
                <a:lnTo>
                  <a:pt x="563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9" name="" descr=""/>
          <p:cNvPicPr/>
          <p:nvPr/>
        </p:nvPicPr>
        <p:blipFill>
          <a:blip r:embed="rId13"/>
          <a:srcRect l="8450" t="1852" r="14180" b="0"/>
          <a:stretch/>
        </p:blipFill>
        <p:spPr>
          <a:xfrm>
            <a:off x="7886520" y="4398840"/>
            <a:ext cx="2246760" cy="142452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14"/>
          <a:srcRect l="14646" t="19805" r="12268" b="4718"/>
          <a:stretch/>
        </p:blipFill>
        <p:spPr>
          <a:xfrm>
            <a:off x="6564240" y="6248160"/>
            <a:ext cx="1987560" cy="102564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15"/>
          <a:srcRect l="31455" t="21531" r="28491" b="14652"/>
          <a:stretch/>
        </p:blipFill>
        <p:spPr>
          <a:xfrm>
            <a:off x="3471840" y="5975280"/>
            <a:ext cx="1344960" cy="107172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16"/>
          <a:srcRect l="30501" t="0" r="27921" b="0"/>
          <a:stretch/>
        </p:blipFill>
        <p:spPr>
          <a:xfrm>
            <a:off x="5276880" y="4499640"/>
            <a:ext cx="960480" cy="1155960"/>
          </a:xfrm>
          <a:prstGeom prst="rect">
            <a:avLst/>
          </a:prstGeom>
          <a:ln>
            <a:noFill/>
          </a:ln>
        </p:spPr>
      </p:pic>
      <p:sp>
        <p:nvSpPr>
          <p:cNvPr id="113" name="CustomShape 22"/>
          <p:cNvSpPr/>
          <p:nvPr/>
        </p:nvSpPr>
        <p:spPr>
          <a:xfrm>
            <a:off x="543240" y="2161800"/>
            <a:ext cx="1598400" cy="522720"/>
          </a:xfrm>
          <a:custGeom>
            <a:avLst/>
            <a:gdLst/>
            <a:ahLst/>
            <a:rect l="l" t="t" r="r" b="b"/>
            <a:pathLst>
              <a:path w="4446" h="1458">
                <a:moveTo>
                  <a:pt x="67" y="0"/>
                </a:moveTo>
                <a:cubicBezTo>
                  <a:pt x="33" y="0"/>
                  <a:pt x="0" y="33"/>
                  <a:pt x="0" y="67"/>
                </a:cubicBezTo>
                <a:lnTo>
                  <a:pt x="0" y="1389"/>
                </a:lnTo>
                <a:cubicBezTo>
                  <a:pt x="0" y="1423"/>
                  <a:pt x="33" y="1457"/>
                  <a:pt x="67" y="1457"/>
                </a:cubicBezTo>
                <a:lnTo>
                  <a:pt x="4377" y="1457"/>
                </a:lnTo>
                <a:cubicBezTo>
                  <a:pt x="4411" y="1457"/>
                  <a:pt x="4445" y="1423"/>
                  <a:pt x="4445" y="1389"/>
                </a:cubicBezTo>
                <a:lnTo>
                  <a:pt x="4445" y="67"/>
                </a:lnTo>
                <a:cubicBezTo>
                  <a:pt x="4445" y="33"/>
                  <a:pt x="4411" y="0"/>
                  <a:pt x="4377" y="0"/>
                </a:cubicBezTo>
                <a:lnTo>
                  <a:pt x="6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3"/>
          <p:cNvSpPr/>
          <p:nvPr/>
        </p:nvSpPr>
        <p:spPr>
          <a:xfrm>
            <a:off x="524520" y="3276720"/>
            <a:ext cx="1598400" cy="522720"/>
          </a:xfrm>
          <a:custGeom>
            <a:avLst/>
            <a:gdLst/>
            <a:ahLst/>
            <a:rect l="l" t="t" r="r" b="b"/>
            <a:pathLst>
              <a:path w="4446" h="1458">
                <a:moveTo>
                  <a:pt x="67" y="0"/>
                </a:moveTo>
                <a:cubicBezTo>
                  <a:pt x="33" y="0"/>
                  <a:pt x="0" y="33"/>
                  <a:pt x="0" y="67"/>
                </a:cubicBezTo>
                <a:lnTo>
                  <a:pt x="0" y="1389"/>
                </a:lnTo>
                <a:cubicBezTo>
                  <a:pt x="0" y="1423"/>
                  <a:pt x="33" y="1457"/>
                  <a:pt x="67" y="1457"/>
                </a:cubicBezTo>
                <a:lnTo>
                  <a:pt x="4377" y="1457"/>
                </a:lnTo>
                <a:cubicBezTo>
                  <a:pt x="4411" y="1457"/>
                  <a:pt x="4445" y="1423"/>
                  <a:pt x="4445" y="1389"/>
                </a:cubicBezTo>
                <a:lnTo>
                  <a:pt x="4445" y="67"/>
                </a:lnTo>
                <a:cubicBezTo>
                  <a:pt x="4445" y="33"/>
                  <a:pt x="4411" y="0"/>
                  <a:pt x="4377" y="0"/>
                </a:cubicBezTo>
                <a:lnTo>
                  <a:pt x="6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Line 24"/>
          <p:cNvSpPr/>
          <p:nvPr/>
        </p:nvSpPr>
        <p:spPr>
          <a:xfrm flipH="1">
            <a:off x="1695600" y="2143080"/>
            <a:ext cx="1533240" cy="2667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Line 25"/>
          <p:cNvSpPr/>
          <p:nvPr/>
        </p:nvSpPr>
        <p:spPr>
          <a:xfrm flipH="1">
            <a:off x="1962720" y="3390840"/>
            <a:ext cx="837720" cy="15264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26"/>
          <p:cNvSpPr/>
          <p:nvPr/>
        </p:nvSpPr>
        <p:spPr>
          <a:xfrm>
            <a:off x="7144200" y="2770200"/>
            <a:ext cx="1542600" cy="20160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983880" y="110520"/>
            <a:ext cx="872280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Xapa Electrònica Identificativa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>
            <a:lum bright="5000"/>
          </a:blip>
          <a:srcRect l="8327" t="28723" r="16559" b="12034"/>
          <a:stretch/>
        </p:blipFill>
        <p:spPr>
          <a:xfrm>
            <a:off x="941040" y="1456200"/>
            <a:ext cx="3534480" cy="139248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941040" y="1145880"/>
            <a:ext cx="2966040" cy="3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Base DIL per el processador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324000" y="124092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1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2">
            <a:lum bright="5000"/>
          </a:blip>
          <a:srcRect l="0" t="26286" r="31258" b="26671"/>
          <a:stretch/>
        </p:blipFill>
        <p:spPr>
          <a:xfrm>
            <a:off x="938520" y="3436560"/>
            <a:ext cx="3648240" cy="124632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324360" y="318528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4" name="CustomShape 5"/>
          <p:cNvSpPr/>
          <p:nvPr/>
        </p:nvSpPr>
        <p:spPr>
          <a:xfrm>
            <a:off x="938520" y="3126240"/>
            <a:ext cx="2966040" cy="3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Polsador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3">
            <a:lum bright="5000"/>
          </a:blip>
          <a:srcRect l="16177" t="10639" r="25055" b="22087"/>
          <a:stretch/>
        </p:blipFill>
        <p:spPr>
          <a:xfrm>
            <a:off x="947880" y="5274000"/>
            <a:ext cx="3694680" cy="2114280"/>
          </a:xfrm>
          <a:prstGeom prst="rect">
            <a:avLst/>
          </a:prstGeom>
          <a:ln>
            <a:noFill/>
          </a:ln>
        </p:spPr>
      </p:pic>
      <p:sp>
        <p:nvSpPr>
          <p:cNvPr id="126" name="CustomShape 6"/>
          <p:cNvSpPr/>
          <p:nvPr/>
        </p:nvSpPr>
        <p:spPr>
          <a:xfrm>
            <a:off x="947880" y="5019480"/>
            <a:ext cx="2966040" cy="3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Interruptor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27" name="CustomShape 7"/>
          <p:cNvSpPr/>
          <p:nvPr/>
        </p:nvSpPr>
        <p:spPr>
          <a:xfrm>
            <a:off x="324720" y="512964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3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4">
            <a:lum bright="5000"/>
          </a:blip>
          <a:srcRect l="3865" t="33543" r="20282" b="10647"/>
          <a:stretch/>
        </p:blipFill>
        <p:spPr>
          <a:xfrm>
            <a:off x="6977160" y="2802240"/>
            <a:ext cx="2322720" cy="85320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5">
            <a:lum bright="5000"/>
          </a:blip>
          <a:srcRect l="0" t="28679" r="32117" b="11413"/>
          <a:stretch/>
        </p:blipFill>
        <p:spPr>
          <a:xfrm>
            <a:off x="6969960" y="4521600"/>
            <a:ext cx="2322720" cy="1023840"/>
          </a:xfrm>
          <a:prstGeom prst="rect">
            <a:avLst/>
          </a:prstGeom>
          <a:ln>
            <a:noFill/>
          </a:ln>
        </p:spPr>
      </p:pic>
      <p:sp>
        <p:nvSpPr>
          <p:cNvPr id="130" name="CustomShape 8"/>
          <p:cNvSpPr/>
          <p:nvPr/>
        </p:nvSpPr>
        <p:spPr>
          <a:xfrm>
            <a:off x="6265080" y="243000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3.A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1" name="CustomShape 9"/>
          <p:cNvSpPr/>
          <p:nvPr/>
        </p:nvSpPr>
        <p:spPr>
          <a:xfrm>
            <a:off x="6265440" y="419436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3.B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2" name="CustomShape 10"/>
          <p:cNvSpPr/>
          <p:nvPr/>
        </p:nvSpPr>
        <p:spPr>
          <a:xfrm>
            <a:off x="6891120" y="2308320"/>
            <a:ext cx="3115440" cy="2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Comprobar que estigui ben pla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33" name="CustomShape 11"/>
          <p:cNvSpPr/>
          <p:nvPr/>
        </p:nvSpPr>
        <p:spPr>
          <a:xfrm>
            <a:off x="6891120" y="4108680"/>
            <a:ext cx="311544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Fixem un pin perquè no es mogui.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6"/>
          <a:stretch/>
        </p:blipFill>
        <p:spPr>
          <a:xfrm>
            <a:off x="9794520" y="6376320"/>
            <a:ext cx="829440" cy="1161360"/>
          </a:xfrm>
          <a:prstGeom prst="rect">
            <a:avLst/>
          </a:prstGeom>
          <a:ln>
            <a:noFill/>
          </a:ln>
        </p:spPr>
      </p:pic>
      <p:sp>
        <p:nvSpPr>
          <p:cNvPr id="135" name="CustomShape 12"/>
          <p:cNvSpPr/>
          <p:nvPr/>
        </p:nvSpPr>
        <p:spPr>
          <a:xfrm>
            <a:off x="2375280" y="6220080"/>
            <a:ext cx="1485360" cy="901080"/>
          </a:xfrm>
          <a:custGeom>
            <a:avLst/>
            <a:gdLst/>
            <a:ahLst/>
            <a:rect l="l" t="t" r="r" b="b"/>
            <a:pathLst>
              <a:path w="4132" h="2509">
                <a:moveTo>
                  <a:pt x="115" y="0"/>
                </a:moveTo>
                <a:cubicBezTo>
                  <a:pt x="57" y="0"/>
                  <a:pt x="0" y="57"/>
                  <a:pt x="0" y="115"/>
                </a:cubicBezTo>
                <a:lnTo>
                  <a:pt x="0" y="2392"/>
                </a:lnTo>
                <a:cubicBezTo>
                  <a:pt x="0" y="2450"/>
                  <a:pt x="57" y="2508"/>
                  <a:pt x="115" y="2508"/>
                </a:cubicBezTo>
                <a:lnTo>
                  <a:pt x="4015" y="2508"/>
                </a:lnTo>
                <a:cubicBezTo>
                  <a:pt x="4073" y="2508"/>
                  <a:pt x="4131" y="2450"/>
                  <a:pt x="4131" y="2392"/>
                </a:cubicBezTo>
                <a:lnTo>
                  <a:pt x="4131" y="115"/>
                </a:lnTo>
                <a:cubicBezTo>
                  <a:pt x="4131" y="57"/>
                  <a:pt x="4073" y="0"/>
                  <a:pt x="4015" y="0"/>
                </a:cubicBezTo>
                <a:lnTo>
                  <a:pt x="115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3"/>
          <p:cNvSpPr/>
          <p:nvPr/>
        </p:nvSpPr>
        <p:spPr>
          <a:xfrm>
            <a:off x="2895480" y="3277080"/>
            <a:ext cx="1151280" cy="1550880"/>
          </a:xfrm>
          <a:custGeom>
            <a:avLst/>
            <a:gdLst/>
            <a:ahLst/>
            <a:rect l="l" t="t" r="r" b="b"/>
            <a:pathLst>
              <a:path w="3204" h="4314">
                <a:moveTo>
                  <a:pt x="147" y="0"/>
                </a:moveTo>
                <a:cubicBezTo>
                  <a:pt x="73" y="0"/>
                  <a:pt x="0" y="73"/>
                  <a:pt x="0" y="147"/>
                </a:cubicBezTo>
                <a:lnTo>
                  <a:pt x="0" y="4165"/>
                </a:lnTo>
                <a:cubicBezTo>
                  <a:pt x="0" y="4239"/>
                  <a:pt x="73" y="4313"/>
                  <a:pt x="147" y="4313"/>
                </a:cubicBezTo>
                <a:lnTo>
                  <a:pt x="3055" y="4313"/>
                </a:lnTo>
                <a:cubicBezTo>
                  <a:pt x="3129" y="4313"/>
                  <a:pt x="3203" y="4239"/>
                  <a:pt x="3203" y="4165"/>
                </a:cubicBezTo>
                <a:lnTo>
                  <a:pt x="3203" y="147"/>
                </a:lnTo>
                <a:cubicBezTo>
                  <a:pt x="3203" y="73"/>
                  <a:pt x="3129" y="0"/>
                  <a:pt x="3055" y="0"/>
                </a:cubicBezTo>
                <a:lnTo>
                  <a:pt x="14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4"/>
          <p:cNvSpPr/>
          <p:nvPr/>
        </p:nvSpPr>
        <p:spPr>
          <a:xfrm>
            <a:off x="2523960" y="1723320"/>
            <a:ext cx="827280" cy="1237680"/>
          </a:xfrm>
          <a:custGeom>
            <a:avLst/>
            <a:gdLst/>
            <a:ahLst/>
            <a:rect l="l" t="t" r="r" b="b"/>
            <a:pathLst>
              <a:path w="2304" h="3444">
                <a:moveTo>
                  <a:pt x="106" y="0"/>
                </a:moveTo>
                <a:cubicBezTo>
                  <a:pt x="53" y="0"/>
                  <a:pt x="0" y="53"/>
                  <a:pt x="0" y="106"/>
                </a:cubicBezTo>
                <a:lnTo>
                  <a:pt x="0" y="3336"/>
                </a:lnTo>
                <a:cubicBezTo>
                  <a:pt x="0" y="3389"/>
                  <a:pt x="53" y="3443"/>
                  <a:pt x="106" y="3443"/>
                </a:cubicBezTo>
                <a:lnTo>
                  <a:pt x="2196" y="3443"/>
                </a:lnTo>
                <a:cubicBezTo>
                  <a:pt x="2249" y="3443"/>
                  <a:pt x="2303" y="3389"/>
                  <a:pt x="2303" y="3336"/>
                </a:cubicBezTo>
                <a:lnTo>
                  <a:pt x="2303" y="106"/>
                </a:lnTo>
                <a:cubicBezTo>
                  <a:pt x="2303" y="53"/>
                  <a:pt x="2249" y="0"/>
                  <a:pt x="2196" y="0"/>
                </a:cubicBezTo>
                <a:lnTo>
                  <a:pt x="106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5"/>
          <p:cNvSpPr/>
          <p:nvPr/>
        </p:nvSpPr>
        <p:spPr>
          <a:xfrm>
            <a:off x="8338320" y="4705200"/>
            <a:ext cx="337320" cy="551160"/>
          </a:xfrm>
          <a:custGeom>
            <a:avLst/>
            <a:gdLst/>
            <a:ahLst/>
            <a:rect l="l" t="t" r="r" b="b"/>
            <a:pathLst>
              <a:path w="943" h="1537">
                <a:moveTo>
                  <a:pt x="43" y="0"/>
                </a:moveTo>
                <a:cubicBezTo>
                  <a:pt x="21" y="0"/>
                  <a:pt x="0" y="21"/>
                  <a:pt x="0" y="43"/>
                </a:cubicBezTo>
                <a:lnTo>
                  <a:pt x="0" y="1492"/>
                </a:lnTo>
                <a:cubicBezTo>
                  <a:pt x="0" y="1514"/>
                  <a:pt x="21" y="1536"/>
                  <a:pt x="43" y="1536"/>
                </a:cubicBezTo>
                <a:lnTo>
                  <a:pt x="898" y="1536"/>
                </a:lnTo>
                <a:cubicBezTo>
                  <a:pt x="920" y="1536"/>
                  <a:pt x="942" y="1514"/>
                  <a:pt x="942" y="1492"/>
                </a:cubicBezTo>
                <a:lnTo>
                  <a:pt x="942" y="43"/>
                </a:lnTo>
                <a:cubicBezTo>
                  <a:pt x="942" y="21"/>
                  <a:pt x="920" y="0"/>
                  <a:pt x="898" y="0"/>
                </a:cubicBezTo>
                <a:lnTo>
                  <a:pt x="43" y="0"/>
                </a:lnTo>
              </a:path>
            </a:pathLst>
          </a:cu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6"/>
          <p:cNvSpPr/>
          <p:nvPr/>
        </p:nvSpPr>
        <p:spPr>
          <a:xfrm>
            <a:off x="7890840" y="3162240"/>
            <a:ext cx="1137240" cy="179640"/>
          </a:xfrm>
          <a:custGeom>
            <a:avLst/>
            <a:gdLst/>
            <a:ahLst/>
            <a:rect l="l" t="t" r="r" b="b"/>
            <a:pathLst>
              <a:path w="3165" h="505">
                <a:moveTo>
                  <a:pt x="23" y="0"/>
                </a:moveTo>
                <a:cubicBezTo>
                  <a:pt x="11" y="0"/>
                  <a:pt x="0" y="11"/>
                  <a:pt x="0" y="23"/>
                </a:cubicBezTo>
                <a:lnTo>
                  <a:pt x="0" y="480"/>
                </a:lnTo>
                <a:cubicBezTo>
                  <a:pt x="0" y="492"/>
                  <a:pt x="11" y="504"/>
                  <a:pt x="23" y="504"/>
                </a:cubicBezTo>
                <a:lnTo>
                  <a:pt x="3140" y="504"/>
                </a:lnTo>
                <a:cubicBezTo>
                  <a:pt x="3152" y="504"/>
                  <a:pt x="3164" y="492"/>
                  <a:pt x="3164" y="480"/>
                </a:cubicBezTo>
                <a:lnTo>
                  <a:pt x="3164" y="23"/>
                </a:lnTo>
                <a:cubicBezTo>
                  <a:pt x="3164" y="11"/>
                  <a:pt x="3152" y="0"/>
                  <a:pt x="3140" y="0"/>
                </a:cubicBezTo>
                <a:lnTo>
                  <a:pt x="23" y="0"/>
                </a:lnTo>
              </a:path>
            </a:pathLst>
          </a:custGeom>
          <a:noFill/>
          <a:ln w="291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" descr=""/>
          <p:cNvPicPr/>
          <p:nvPr/>
        </p:nvPicPr>
        <p:blipFill>
          <a:blip r:embed="rId7"/>
          <a:stretch/>
        </p:blipFill>
        <p:spPr>
          <a:xfrm>
            <a:off x="4600800" y="1418760"/>
            <a:ext cx="693720" cy="69372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8"/>
          <a:stretch/>
        </p:blipFill>
        <p:spPr>
          <a:xfrm>
            <a:off x="4743720" y="5267160"/>
            <a:ext cx="693720" cy="693720"/>
          </a:xfrm>
          <a:prstGeom prst="rect">
            <a:avLst/>
          </a:prstGeom>
          <a:ln>
            <a:noFill/>
          </a:ln>
        </p:spPr>
      </p:pic>
      <p:sp>
        <p:nvSpPr>
          <p:cNvPr id="142" name="Line 17"/>
          <p:cNvSpPr/>
          <p:nvPr/>
        </p:nvSpPr>
        <p:spPr>
          <a:xfrm flipV="1">
            <a:off x="3771720" y="5429160"/>
            <a:ext cx="2514600" cy="12477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8"/>
          <p:cNvSpPr/>
          <p:nvPr/>
        </p:nvSpPr>
        <p:spPr>
          <a:xfrm>
            <a:off x="6048720" y="2104560"/>
            <a:ext cx="3957840" cy="3751920"/>
          </a:xfrm>
          <a:custGeom>
            <a:avLst/>
            <a:gdLst/>
            <a:ahLst/>
            <a:rect l="l" t="t" r="r" b="b"/>
            <a:pathLst>
              <a:path w="11000" h="10428">
                <a:moveTo>
                  <a:pt x="480" y="0"/>
                </a:moveTo>
                <a:cubicBezTo>
                  <a:pt x="240" y="0"/>
                  <a:pt x="0" y="240"/>
                  <a:pt x="0" y="480"/>
                </a:cubicBezTo>
                <a:lnTo>
                  <a:pt x="0" y="9946"/>
                </a:lnTo>
                <a:cubicBezTo>
                  <a:pt x="0" y="10186"/>
                  <a:pt x="240" y="10427"/>
                  <a:pt x="480" y="10427"/>
                </a:cubicBezTo>
                <a:lnTo>
                  <a:pt x="10518" y="10427"/>
                </a:lnTo>
                <a:cubicBezTo>
                  <a:pt x="10758" y="10427"/>
                  <a:pt x="10999" y="10186"/>
                  <a:pt x="10999" y="9946"/>
                </a:cubicBezTo>
                <a:lnTo>
                  <a:pt x="10999" y="480"/>
                </a:lnTo>
                <a:cubicBezTo>
                  <a:pt x="10999" y="240"/>
                  <a:pt x="10758" y="0"/>
                  <a:pt x="10518" y="0"/>
                </a:cubicBezTo>
                <a:lnTo>
                  <a:pt x="480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9794520" y="6376320"/>
            <a:ext cx="829440" cy="1161360"/>
          </a:xfrm>
          <a:prstGeom prst="rect">
            <a:avLst/>
          </a:prstGeom>
          <a:ln>
            <a:noFill/>
          </a:ln>
        </p:spPr>
      </p:pic>
      <p:sp>
        <p:nvSpPr>
          <p:cNvPr id="145" name="CustomShape 1"/>
          <p:cNvSpPr/>
          <p:nvPr/>
        </p:nvSpPr>
        <p:spPr>
          <a:xfrm>
            <a:off x="983880" y="110520"/>
            <a:ext cx="872280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Xapa Electrònica Identificativa</a:t>
            </a:r>
            <a:endParaRPr b="0" lang="es-ES" sz="40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>
            <a:lum bright="5000"/>
          </a:blip>
          <a:srcRect l="40715" t="69003" r="10930" b="8736"/>
          <a:stretch/>
        </p:blipFill>
        <p:spPr>
          <a:xfrm>
            <a:off x="933480" y="2980440"/>
            <a:ext cx="3132000" cy="7185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>
            <a:lum bright="5000"/>
          </a:blip>
          <a:srcRect l="28298" t="27052" r="19138" b="16177"/>
          <a:stretch/>
        </p:blipFill>
        <p:spPr>
          <a:xfrm>
            <a:off x="941040" y="1456200"/>
            <a:ext cx="2579760" cy="1392480"/>
          </a:xfrm>
          <a:prstGeom prst="rect">
            <a:avLst/>
          </a:prstGeom>
          <a:ln>
            <a:noFill/>
          </a:ln>
        </p:spPr>
      </p:pic>
      <p:sp>
        <p:nvSpPr>
          <p:cNvPr id="148" name="CustomShape 2"/>
          <p:cNvSpPr/>
          <p:nvPr/>
        </p:nvSpPr>
        <p:spPr>
          <a:xfrm>
            <a:off x="325080" y="124200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4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941400" y="1145880"/>
            <a:ext cx="2966040" cy="3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Resistència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3582720" y="1456200"/>
            <a:ext cx="1845000" cy="13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Fiquem i dobleguem els filferros per la part de darrere, així no es mourà per soldar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1352880" y="1724040"/>
            <a:ext cx="1474560" cy="836640"/>
          </a:xfrm>
          <a:custGeom>
            <a:avLst/>
            <a:gdLst/>
            <a:ahLst/>
            <a:rect l="l" t="t" r="r" b="b"/>
            <a:pathLst>
              <a:path w="4102" h="2330">
                <a:moveTo>
                  <a:pt x="107" y="0"/>
                </a:moveTo>
                <a:cubicBezTo>
                  <a:pt x="53" y="0"/>
                  <a:pt x="0" y="53"/>
                  <a:pt x="0" y="107"/>
                </a:cubicBezTo>
                <a:lnTo>
                  <a:pt x="0" y="2221"/>
                </a:lnTo>
                <a:cubicBezTo>
                  <a:pt x="0" y="2275"/>
                  <a:pt x="53" y="2329"/>
                  <a:pt x="107" y="2329"/>
                </a:cubicBezTo>
                <a:lnTo>
                  <a:pt x="3993" y="2329"/>
                </a:lnTo>
                <a:cubicBezTo>
                  <a:pt x="4047" y="2329"/>
                  <a:pt x="4101" y="2275"/>
                  <a:pt x="4101" y="2221"/>
                </a:cubicBezTo>
                <a:lnTo>
                  <a:pt x="4101" y="107"/>
                </a:lnTo>
                <a:cubicBezTo>
                  <a:pt x="4101" y="53"/>
                  <a:pt x="4047" y="0"/>
                  <a:pt x="3993" y="0"/>
                </a:cubicBezTo>
                <a:lnTo>
                  <a:pt x="107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6"/>
          <p:cNvSpPr/>
          <p:nvPr/>
        </p:nvSpPr>
        <p:spPr>
          <a:xfrm>
            <a:off x="981360" y="3200400"/>
            <a:ext cx="1474560" cy="325440"/>
          </a:xfrm>
          <a:custGeom>
            <a:avLst/>
            <a:gdLst/>
            <a:ahLst/>
            <a:rect l="l" t="t" r="r" b="b"/>
            <a:pathLst>
              <a:path w="4102" h="910">
                <a:moveTo>
                  <a:pt x="41" y="0"/>
                </a:moveTo>
                <a:cubicBezTo>
                  <a:pt x="20" y="0"/>
                  <a:pt x="0" y="20"/>
                  <a:pt x="0" y="41"/>
                </a:cubicBezTo>
                <a:lnTo>
                  <a:pt x="0" y="867"/>
                </a:lnTo>
                <a:cubicBezTo>
                  <a:pt x="0" y="888"/>
                  <a:pt x="20" y="909"/>
                  <a:pt x="41" y="909"/>
                </a:cubicBezTo>
                <a:lnTo>
                  <a:pt x="4059" y="909"/>
                </a:lnTo>
                <a:cubicBezTo>
                  <a:pt x="4080" y="909"/>
                  <a:pt x="4101" y="888"/>
                  <a:pt x="4101" y="867"/>
                </a:cubicBezTo>
                <a:lnTo>
                  <a:pt x="4101" y="41"/>
                </a:lnTo>
                <a:cubicBezTo>
                  <a:pt x="4101" y="20"/>
                  <a:pt x="4080" y="0"/>
                  <a:pt x="4059" y="0"/>
                </a:cubicBezTo>
                <a:lnTo>
                  <a:pt x="41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7"/>
          <p:cNvSpPr/>
          <p:nvPr/>
        </p:nvSpPr>
        <p:spPr>
          <a:xfrm>
            <a:off x="2781720" y="3200760"/>
            <a:ext cx="1474560" cy="325440"/>
          </a:xfrm>
          <a:custGeom>
            <a:avLst/>
            <a:gdLst/>
            <a:ahLst/>
            <a:rect l="l" t="t" r="r" b="b"/>
            <a:pathLst>
              <a:path w="4102" h="910">
                <a:moveTo>
                  <a:pt x="41" y="0"/>
                </a:moveTo>
                <a:cubicBezTo>
                  <a:pt x="20" y="0"/>
                  <a:pt x="0" y="20"/>
                  <a:pt x="0" y="41"/>
                </a:cubicBezTo>
                <a:lnTo>
                  <a:pt x="0" y="867"/>
                </a:lnTo>
                <a:cubicBezTo>
                  <a:pt x="0" y="888"/>
                  <a:pt x="20" y="909"/>
                  <a:pt x="41" y="909"/>
                </a:cubicBezTo>
                <a:lnTo>
                  <a:pt x="4059" y="909"/>
                </a:lnTo>
                <a:cubicBezTo>
                  <a:pt x="4080" y="909"/>
                  <a:pt x="4101" y="888"/>
                  <a:pt x="4101" y="867"/>
                </a:cubicBezTo>
                <a:lnTo>
                  <a:pt x="4101" y="41"/>
                </a:lnTo>
                <a:cubicBezTo>
                  <a:pt x="4101" y="20"/>
                  <a:pt x="4080" y="0"/>
                  <a:pt x="4059" y="0"/>
                </a:cubicBezTo>
                <a:lnTo>
                  <a:pt x="41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4" name="" descr=""/>
          <p:cNvPicPr/>
          <p:nvPr/>
        </p:nvPicPr>
        <p:blipFill>
          <a:blip r:embed="rId4">
            <a:lum bright="5000"/>
          </a:blip>
          <a:srcRect l="0" t="25783" r="39751" b="14463"/>
          <a:stretch/>
        </p:blipFill>
        <p:spPr>
          <a:xfrm>
            <a:off x="7112880" y="1502280"/>
            <a:ext cx="2660760" cy="1318680"/>
          </a:xfrm>
          <a:prstGeom prst="rect">
            <a:avLst/>
          </a:prstGeom>
          <a:ln>
            <a:noFill/>
          </a:ln>
        </p:spPr>
      </p:pic>
      <p:sp>
        <p:nvSpPr>
          <p:cNvPr id="155" name="CustomShape 8"/>
          <p:cNvSpPr/>
          <p:nvPr/>
        </p:nvSpPr>
        <p:spPr>
          <a:xfrm>
            <a:off x="317880" y="470592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5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6" name="CustomShape 9"/>
          <p:cNvSpPr/>
          <p:nvPr/>
        </p:nvSpPr>
        <p:spPr>
          <a:xfrm>
            <a:off x="934200" y="4609800"/>
            <a:ext cx="2966040" cy="3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Portapiles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5">
            <a:lum bright="5000"/>
          </a:blip>
          <a:srcRect l="42146" t="40809" r="10451" b="14847"/>
          <a:stretch/>
        </p:blipFill>
        <p:spPr>
          <a:xfrm>
            <a:off x="7124760" y="3708360"/>
            <a:ext cx="2852280" cy="133308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6">
            <a:lum bright="5000"/>
          </a:blip>
          <a:srcRect l="20954" t="5678" r="14073" b="21518"/>
          <a:stretch/>
        </p:blipFill>
        <p:spPr>
          <a:xfrm>
            <a:off x="7124760" y="5726160"/>
            <a:ext cx="2383560" cy="1334520"/>
          </a:xfrm>
          <a:prstGeom prst="rect">
            <a:avLst/>
          </a:prstGeom>
          <a:ln>
            <a:noFill/>
          </a:ln>
        </p:spPr>
      </p:pic>
      <p:sp>
        <p:nvSpPr>
          <p:cNvPr id="159" name="CustomShape 10"/>
          <p:cNvSpPr/>
          <p:nvPr/>
        </p:nvSpPr>
        <p:spPr>
          <a:xfrm>
            <a:off x="8946360" y="1762560"/>
            <a:ext cx="898200" cy="640800"/>
          </a:xfrm>
          <a:custGeom>
            <a:avLst/>
            <a:gdLst/>
            <a:ahLst/>
            <a:rect l="l" t="t" r="r" b="b"/>
            <a:pathLst>
              <a:path w="2501" h="1786">
                <a:moveTo>
                  <a:pt x="2418" y="0"/>
                </a:moveTo>
                <a:cubicBezTo>
                  <a:pt x="2459" y="0"/>
                  <a:pt x="2500" y="41"/>
                  <a:pt x="2500" y="82"/>
                </a:cubicBezTo>
                <a:lnTo>
                  <a:pt x="2500" y="1702"/>
                </a:lnTo>
                <a:cubicBezTo>
                  <a:pt x="2500" y="1743"/>
                  <a:pt x="2459" y="1785"/>
                  <a:pt x="2418" y="1785"/>
                </a:cubicBezTo>
                <a:lnTo>
                  <a:pt x="83" y="1785"/>
                </a:lnTo>
                <a:cubicBezTo>
                  <a:pt x="42" y="1785"/>
                  <a:pt x="0" y="1743"/>
                  <a:pt x="0" y="1702"/>
                </a:cubicBezTo>
                <a:lnTo>
                  <a:pt x="0" y="82"/>
                </a:lnTo>
                <a:cubicBezTo>
                  <a:pt x="0" y="41"/>
                  <a:pt x="42" y="0"/>
                  <a:pt x="83" y="0"/>
                </a:cubicBezTo>
                <a:lnTo>
                  <a:pt x="2418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1"/>
          <p:cNvSpPr/>
          <p:nvPr/>
        </p:nvSpPr>
        <p:spPr>
          <a:xfrm>
            <a:off x="7022160" y="904680"/>
            <a:ext cx="296604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Primer posem una mica d'estany en un dels suports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61" name="CustomShape 12"/>
          <p:cNvSpPr/>
          <p:nvPr/>
        </p:nvSpPr>
        <p:spPr>
          <a:xfrm>
            <a:off x="6084000" y="821520"/>
            <a:ext cx="4141800" cy="6434640"/>
          </a:xfrm>
          <a:custGeom>
            <a:avLst/>
            <a:gdLst/>
            <a:ahLst/>
            <a:rect l="l" t="t" r="r" b="b"/>
            <a:pathLst>
              <a:path w="11510" h="17880">
                <a:moveTo>
                  <a:pt x="529" y="0"/>
                </a:moveTo>
                <a:cubicBezTo>
                  <a:pt x="264" y="0"/>
                  <a:pt x="0" y="264"/>
                  <a:pt x="0" y="529"/>
                </a:cubicBezTo>
                <a:lnTo>
                  <a:pt x="0" y="17349"/>
                </a:lnTo>
                <a:cubicBezTo>
                  <a:pt x="0" y="17614"/>
                  <a:pt x="264" y="17879"/>
                  <a:pt x="529" y="17879"/>
                </a:cubicBezTo>
                <a:lnTo>
                  <a:pt x="10980" y="17879"/>
                </a:lnTo>
                <a:cubicBezTo>
                  <a:pt x="11244" y="17879"/>
                  <a:pt x="11509" y="17614"/>
                  <a:pt x="11509" y="17349"/>
                </a:cubicBezTo>
                <a:lnTo>
                  <a:pt x="11509" y="529"/>
                </a:lnTo>
                <a:cubicBezTo>
                  <a:pt x="11509" y="264"/>
                  <a:pt x="11244" y="0"/>
                  <a:pt x="10980" y="0"/>
                </a:cubicBezTo>
                <a:lnTo>
                  <a:pt x="529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3"/>
          <p:cNvSpPr/>
          <p:nvPr/>
        </p:nvSpPr>
        <p:spPr>
          <a:xfrm>
            <a:off x="7057800" y="2983680"/>
            <a:ext cx="296604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Apropem el portapiles i apliquem calor perquè quedi enganxat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63" name="CustomShape 14"/>
          <p:cNvSpPr/>
          <p:nvPr/>
        </p:nvSpPr>
        <p:spPr>
          <a:xfrm>
            <a:off x="7077240" y="5237280"/>
            <a:ext cx="296604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Finalment enganxem l'altra costat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7"/>
          <a:srcRect l="22861" t="33740" r="30591" b="18465"/>
          <a:stretch/>
        </p:blipFill>
        <p:spPr>
          <a:xfrm>
            <a:off x="971280" y="4930560"/>
            <a:ext cx="4636800" cy="237960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8"/>
          <a:stretch/>
        </p:blipFill>
        <p:spPr>
          <a:xfrm>
            <a:off x="2245320" y="4224960"/>
            <a:ext cx="693720" cy="69372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9"/>
          <a:stretch/>
        </p:blipFill>
        <p:spPr>
          <a:xfrm>
            <a:off x="2927520" y="5224680"/>
            <a:ext cx="738000" cy="668880"/>
          </a:xfrm>
          <a:prstGeom prst="rect">
            <a:avLst/>
          </a:prstGeom>
          <a:ln>
            <a:noFill/>
          </a:ln>
        </p:spPr>
      </p:pic>
      <p:sp>
        <p:nvSpPr>
          <p:cNvPr id="167" name="CustomShape 15"/>
          <p:cNvSpPr/>
          <p:nvPr/>
        </p:nvSpPr>
        <p:spPr>
          <a:xfrm>
            <a:off x="876240" y="5445000"/>
            <a:ext cx="626760" cy="561240"/>
          </a:xfrm>
          <a:custGeom>
            <a:avLst/>
            <a:gdLst/>
            <a:ahLst/>
            <a:rect l="l" t="t" r="r" b="b"/>
            <a:pathLst>
              <a:path w="1746" h="1565">
                <a:moveTo>
                  <a:pt x="1673" y="0"/>
                </a:moveTo>
                <a:cubicBezTo>
                  <a:pt x="1709" y="0"/>
                  <a:pt x="1745" y="36"/>
                  <a:pt x="1745" y="72"/>
                </a:cubicBezTo>
                <a:lnTo>
                  <a:pt x="1745" y="1491"/>
                </a:lnTo>
                <a:cubicBezTo>
                  <a:pt x="1745" y="1527"/>
                  <a:pt x="1709" y="1564"/>
                  <a:pt x="1673" y="1564"/>
                </a:cubicBezTo>
                <a:lnTo>
                  <a:pt x="72" y="1564"/>
                </a:lnTo>
                <a:cubicBezTo>
                  <a:pt x="36" y="1564"/>
                  <a:pt x="0" y="1527"/>
                  <a:pt x="0" y="1491"/>
                </a:cubicBezTo>
                <a:lnTo>
                  <a:pt x="0" y="72"/>
                </a:lnTo>
                <a:cubicBezTo>
                  <a:pt x="0" y="36"/>
                  <a:pt x="36" y="0"/>
                  <a:pt x="72" y="0"/>
                </a:cubicBezTo>
                <a:lnTo>
                  <a:pt x="1673" y="0"/>
                </a:lnTo>
              </a:path>
            </a:pathLst>
          </a:cu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6"/>
          <p:cNvSpPr/>
          <p:nvPr/>
        </p:nvSpPr>
        <p:spPr>
          <a:xfrm>
            <a:off x="1714320" y="4930560"/>
            <a:ext cx="626760" cy="561240"/>
          </a:xfrm>
          <a:custGeom>
            <a:avLst/>
            <a:gdLst/>
            <a:ahLst/>
            <a:rect l="l" t="t" r="r" b="b"/>
            <a:pathLst>
              <a:path w="1746" h="1565">
                <a:moveTo>
                  <a:pt x="1673" y="0"/>
                </a:moveTo>
                <a:cubicBezTo>
                  <a:pt x="1709" y="0"/>
                  <a:pt x="1745" y="36"/>
                  <a:pt x="1745" y="72"/>
                </a:cubicBezTo>
                <a:lnTo>
                  <a:pt x="1745" y="1491"/>
                </a:lnTo>
                <a:cubicBezTo>
                  <a:pt x="1745" y="1527"/>
                  <a:pt x="1709" y="1564"/>
                  <a:pt x="1673" y="1564"/>
                </a:cubicBezTo>
                <a:lnTo>
                  <a:pt x="72" y="1564"/>
                </a:lnTo>
                <a:cubicBezTo>
                  <a:pt x="36" y="1564"/>
                  <a:pt x="0" y="1527"/>
                  <a:pt x="0" y="1491"/>
                </a:cubicBezTo>
                <a:lnTo>
                  <a:pt x="0" y="72"/>
                </a:lnTo>
                <a:cubicBezTo>
                  <a:pt x="0" y="36"/>
                  <a:pt x="36" y="0"/>
                  <a:pt x="72" y="0"/>
                </a:cubicBezTo>
                <a:lnTo>
                  <a:pt x="1673" y="0"/>
                </a:lnTo>
              </a:path>
            </a:pathLst>
          </a:cu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7"/>
          <p:cNvSpPr/>
          <p:nvPr/>
        </p:nvSpPr>
        <p:spPr>
          <a:xfrm>
            <a:off x="4371840" y="6800760"/>
            <a:ext cx="626760" cy="561240"/>
          </a:xfrm>
          <a:custGeom>
            <a:avLst/>
            <a:gdLst/>
            <a:ahLst/>
            <a:rect l="l" t="t" r="r" b="b"/>
            <a:pathLst>
              <a:path w="1746" h="1565">
                <a:moveTo>
                  <a:pt x="1673" y="0"/>
                </a:moveTo>
                <a:cubicBezTo>
                  <a:pt x="1709" y="0"/>
                  <a:pt x="1745" y="36"/>
                  <a:pt x="1745" y="72"/>
                </a:cubicBezTo>
                <a:lnTo>
                  <a:pt x="1745" y="1491"/>
                </a:lnTo>
                <a:cubicBezTo>
                  <a:pt x="1745" y="1527"/>
                  <a:pt x="1709" y="1564"/>
                  <a:pt x="1673" y="1564"/>
                </a:cubicBezTo>
                <a:lnTo>
                  <a:pt x="72" y="1564"/>
                </a:lnTo>
                <a:cubicBezTo>
                  <a:pt x="36" y="1564"/>
                  <a:pt x="0" y="1527"/>
                  <a:pt x="0" y="1491"/>
                </a:cubicBezTo>
                <a:lnTo>
                  <a:pt x="0" y="72"/>
                </a:lnTo>
                <a:cubicBezTo>
                  <a:pt x="0" y="36"/>
                  <a:pt x="36" y="0"/>
                  <a:pt x="72" y="0"/>
                </a:cubicBezTo>
                <a:lnTo>
                  <a:pt x="1673" y="0"/>
                </a:lnTo>
              </a:path>
            </a:pathLst>
          </a:custGeom>
          <a:noFill/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8"/>
          <p:cNvSpPr/>
          <p:nvPr/>
        </p:nvSpPr>
        <p:spPr>
          <a:xfrm>
            <a:off x="5057640" y="5353200"/>
            <a:ext cx="626760" cy="561240"/>
          </a:xfrm>
          <a:custGeom>
            <a:avLst/>
            <a:gdLst/>
            <a:ahLst/>
            <a:rect l="l" t="t" r="r" b="b"/>
            <a:pathLst>
              <a:path w="1746" h="1565">
                <a:moveTo>
                  <a:pt x="1673" y="0"/>
                </a:moveTo>
                <a:cubicBezTo>
                  <a:pt x="1709" y="0"/>
                  <a:pt x="1745" y="36"/>
                  <a:pt x="1745" y="72"/>
                </a:cubicBezTo>
                <a:lnTo>
                  <a:pt x="1745" y="1491"/>
                </a:lnTo>
                <a:cubicBezTo>
                  <a:pt x="1745" y="1527"/>
                  <a:pt x="1709" y="1564"/>
                  <a:pt x="1673" y="1564"/>
                </a:cubicBezTo>
                <a:lnTo>
                  <a:pt x="72" y="1564"/>
                </a:lnTo>
                <a:cubicBezTo>
                  <a:pt x="36" y="1564"/>
                  <a:pt x="0" y="1527"/>
                  <a:pt x="0" y="1491"/>
                </a:cubicBezTo>
                <a:lnTo>
                  <a:pt x="0" y="72"/>
                </a:lnTo>
                <a:cubicBezTo>
                  <a:pt x="0" y="36"/>
                  <a:pt x="36" y="0"/>
                  <a:pt x="72" y="0"/>
                </a:cubicBezTo>
                <a:lnTo>
                  <a:pt x="1673" y="0"/>
                </a:lnTo>
              </a:path>
            </a:pathLst>
          </a:custGeom>
          <a:noFill/>
          <a:ln w="57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9"/>
          <p:cNvSpPr/>
          <p:nvPr/>
        </p:nvSpPr>
        <p:spPr>
          <a:xfrm>
            <a:off x="1515960" y="5963760"/>
            <a:ext cx="3449880" cy="706680"/>
          </a:xfrm>
          <a:prstGeom prst="rect">
            <a:avLst/>
          </a:prstGeom>
          <a:solidFill>
            <a:srgbClr val="fffb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ATENCIÓ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: Vigila la orientació del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POSITIU (+)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 i del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NEGATIU (-)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72" name="CustomShape 20"/>
          <p:cNvSpPr/>
          <p:nvPr/>
        </p:nvSpPr>
        <p:spPr>
          <a:xfrm>
            <a:off x="6439320" y="97920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5.A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3" name="CustomShape 21"/>
          <p:cNvSpPr/>
          <p:nvPr/>
        </p:nvSpPr>
        <p:spPr>
          <a:xfrm>
            <a:off x="6439680" y="306756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5.B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4" name="CustomShape 22"/>
          <p:cNvSpPr/>
          <p:nvPr/>
        </p:nvSpPr>
        <p:spPr>
          <a:xfrm>
            <a:off x="6439680" y="526356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5.C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5" name="Line 23"/>
          <p:cNvSpPr/>
          <p:nvPr/>
        </p:nvSpPr>
        <p:spPr>
          <a:xfrm>
            <a:off x="3560040" y="5548320"/>
            <a:ext cx="1607040" cy="13572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24"/>
          <p:cNvSpPr/>
          <p:nvPr/>
        </p:nvSpPr>
        <p:spPr>
          <a:xfrm>
            <a:off x="3666960" y="5895000"/>
            <a:ext cx="857160" cy="11415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25"/>
          <p:cNvSpPr/>
          <p:nvPr/>
        </p:nvSpPr>
        <p:spPr>
          <a:xfrm flipH="1" flipV="1">
            <a:off x="2166840" y="5083920"/>
            <a:ext cx="760680" cy="55944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26"/>
          <p:cNvSpPr/>
          <p:nvPr/>
        </p:nvSpPr>
        <p:spPr>
          <a:xfrm flipH="1" flipV="1">
            <a:off x="1214280" y="5560200"/>
            <a:ext cx="1713240" cy="22608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Line 27"/>
          <p:cNvSpPr/>
          <p:nvPr/>
        </p:nvSpPr>
        <p:spPr>
          <a:xfrm flipV="1">
            <a:off x="5203080" y="1761840"/>
            <a:ext cx="1166760" cy="33339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8"/>
          <p:cNvSpPr/>
          <p:nvPr/>
        </p:nvSpPr>
        <p:spPr>
          <a:xfrm>
            <a:off x="4547520" y="6860520"/>
            <a:ext cx="278280" cy="278280"/>
          </a:xfrm>
          <a:prstGeom prst="ellipse">
            <a:avLst/>
          </a:prstGeom>
          <a:noFill/>
          <a:ln cap="rnd" w="12600">
            <a:solidFill>
              <a:srgbClr val="000000"/>
            </a:solidFill>
            <a:custDash>
              <a:ds d="5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9"/>
          <p:cNvSpPr/>
          <p:nvPr/>
        </p:nvSpPr>
        <p:spPr>
          <a:xfrm>
            <a:off x="1920240" y="5065920"/>
            <a:ext cx="278280" cy="278280"/>
          </a:xfrm>
          <a:prstGeom prst="ellipse">
            <a:avLst/>
          </a:prstGeom>
          <a:noFill/>
          <a:ln cap="rnd" w="12600">
            <a:solidFill>
              <a:srgbClr val="ed1c24"/>
            </a:solidFill>
            <a:custDash>
              <a:ds d="5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9794520" y="6376320"/>
            <a:ext cx="829440" cy="1161360"/>
          </a:xfrm>
          <a:prstGeom prst="rect">
            <a:avLst/>
          </a:prstGeom>
          <a:ln>
            <a:noFill/>
          </a:ln>
        </p:spPr>
      </p:pic>
      <p:sp>
        <p:nvSpPr>
          <p:cNvPr id="183" name="CustomShape 1"/>
          <p:cNvSpPr/>
          <p:nvPr/>
        </p:nvSpPr>
        <p:spPr>
          <a:xfrm>
            <a:off x="983880" y="110520"/>
            <a:ext cx="8722800" cy="79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s-ES" sz="40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Xapa Electrònica Identificativa</a:t>
            </a:r>
            <a:endParaRPr b="0" lang="es-ES" sz="40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25080" y="117000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6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941400" y="1145880"/>
            <a:ext cx="2966040" cy="3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LEDs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2215080" y="1473480"/>
            <a:ext cx="2995200" cy="56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Separem una mica les 4 potes del LED de colors</a:t>
            </a:r>
            <a:endParaRPr b="0" lang="es-ES" sz="1450" spc="-1" strike="noStrike"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1566000" y="761040"/>
            <a:ext cx="693720" cy="69372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rcRect l="34261" t="28163" r="41465" b="16890"/>
          <a:stretch/>
        </p:blipFill>
        <p:spPr>
          <a:xfrm>
            <a:off x="986760" y="1461600"/>
            <a:ext cx="1120680" cy="127044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4"/>
          <a:srcRect l="0" t="20962" r="26969" b="37616"/>
          <a:stretch/>
        </p:blipFill>
        <p:spPr>
          <a:xfrm rot="16200000">
            <a:off x="1502640" y="2923920"/>
            <a:ext cx="1096200" cy="124308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5"/>
          <a:srcRect l="18023" t="28320" r="27441" b="18093"/>
          <a:stretch/>
        </p:blipFill>
        <p:spPr>
          <a:xfrm>
            <a:off x="2792880" y="3002760"/>
            <a:ext cx="2223360" cy="109152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6"/>
          <a:srcRect l="10265" t="10262" r="25527" b="7717"/>
          <a:stretch/>
        </p:blipFill>
        <p:spPr>
          <a:xfrm>
            <a:off x="1413360" y="4471920"/>
            <a:ext cx="1629720" cy="104076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7"/>
          <a:srcRect l="9624" t="24764" r="13821" b="30109"/>
          <a:stretch/>
        </p:blipFill>
        <p:spPr>
          <a:xfrm>
            <a:off x="4879440" y="4469400"/>
            <a:ext cx="3516840" cy="10346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8"/>
          <a:srcRect l="41697" t="17905" r="15731" b="31890"/>
          <a:stretch/>
        </p:blipFill>
        <p:spPr>
          <a:xfrm>
            <a:off x="3085200" y="4478760"/>
            <a:ext cx="1765440" cy="10407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9"/>
          <a:srcRect l="10639" t="13570" r="32837" b="15350"/>
          <a:stretch/>
        </p:blipFill>
        <p:spPr>
          <a:xfrm>
            <a:off x="1398600" y="5819760"/>
            <a:ext cx="2410200" cy="151524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10"/>
          <a:srcRect l="40173" t="16120" r="0" b="40809"/>
          <a:stretch/>
        </p:blipFill>
        <p:spPr>
          <a:xfrm>
            <a:off x="3966120" y="6473880"/>
            <a:ext cx="2333520" cy="83880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11"/>
          <a:stretch/>
        </p:blipFill>
        <p:spPr>
          <a:xfrm>
            <a:off x="6598440" y="2637360"/>
            <a:ext cx="738000" cy="668880"/>
          </a:xfrm>
          <a:prstGeom prst="rect">
            <a:avLst/>
          </a:prstGeom>
          <a:ln>
            <a:noFill/>
          </a:ln>
        </p:spPr>
      </p:pic>
      <p:sp>
        <p:nvSpPr>
          <p:cNvPr id="197" name="CustomShape 5"/>
          <p:cNvSpPr/>
          <p:nvPr/>
        </p:nvSpPr>
        <p:spPr>
          <a:xfrm>
            <a:off x="5186880" y="3376440"/>
            <a:ext cx="3449880" cy="706680"/>
          </a:xfrm>
          <a:prstGeom prst="rect">
            <a:avLst/>
          </a:prstGeom>
          <a:solidFill>
            <a:srgbClr val="fffbc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ATENCIÓ ORIENTACIÓ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: El LED té un costat pla que ha de coincidir amb el </a:t>
            </a:r>
            <a:r>
              <a:rPr b="1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forat quadrat</a:t>
            </a: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.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757440" y="297036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6.A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99" name="CustomShape 7"/>
          <p:cNvSpPr/>
          <p:nvPr/>
        </p:nvSpPr>
        <p:spPr>
          <a:xfrm>
            <a:off x="1520640" y="3254760"/>
            <a:ext cx="626760" cy="300240"/>
          </a:xfrm>
          <a:custGeom>
            <a:avLst/>
            <a:gdLst/>
            <a:ahLst/>
            <a:rect l="l" t="t" r="r" b="b"/>
            <a:pathLst>
              <a:path w="1746" h="840">
                <a:moveTo>
                  <a:pt x="1707" y="0"/>
                </a:moveTo>
                <a:cubicBezTo>
                  <a:pt x="1726" y="0"/>
                  <a:pt x="1745" y="19"/>
                  <a:pt x="1745" y="38"/>
                </a:cubicBezTo>
                <a:lnTo>
                  <a:pt x="1745" y="800"/>
                </a:lnTo>
                <a:cubicBezTo>
                  <a:pt x="1745" y="819"/>
                  <a:pt x="1726" y="839"/>
                  <a:pt x="1707" y="839"/>
                </a:cubicBezTo>
                <a:lnTo>
                  <a:pt x="38" y="839"/>
                </a:lnTo>
                <a:cubicBezTo>
                  <a:pt x="19" y="839"/>
                  <a:pt x="0" y="819"/>
                  <a:pt x="0" y="800"/>
                </a:cubicBezTo>
                <a:lnTo>
                  <a:pt x="0" y="38"/>
                </a:lnTo>
                <a:cubicBezTo>
                  <a:pt x="0" y="19"/>
                  <a:pt x="19" y="0"/>
                  <a:pt x="38" y="0"/>
                </a:cubicBezTo>
                <a:lnTo>
                  <a:pt x="1707" y="0"/>
                </a:lnTo>
              </a:path>
            </a:pathLst>
          </a:cu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8"/>
          <p:cNvSpPr/>
          <p:nvPr/>
        </p:nvSpPr>
        <p:spPr>
          <a:xfrm>
            <a:off x="3534480" y="3483360"/>
            <a:ext cx="626760" cy="465120"/>
          </a:xfrm>
          <a:custGeom>
            <a:avLst/>
            <a:gdLst/>
            <a:ahLst/>
            <a:rect l="l" t="t" r="r" b="b"/>
            <a:pathLst>
              <a:path w="1746" h="1298">
                <a:moveTo>
                  <a:pt x="1686" y="0"/>
                </a:moveTo>
                <a:cubicBezTo>
                  <a:pt x="1716" y="0"/>
                  <a:pt x="1745" y="29"/>
                  <a:pt x="1745" y="59"/>
                </a:cubicBezTo>
                <a:lnTo>
                  <a:pt x="1745" y="1237"/>
                </a:lnTo>
                <a:cubicBezTo>
                  <a:pt x="1745" y="1267"/>
                  <a:pt x="1716" y="1297"/>
                  <a:pt x="1686" y="1297"/>
                </a:cubicBezTo>
                <a:lnTo>
                  <a:pt x="59" y="1297"/>
                </a:lnTo>
                <a:cubicBezTo>
                  <a:pt x="30" y="1297"/>
                  <a:pt x="0" y="1267"/>
                  <a:pt x="0" y="1237"/>
                </a:cubicBezTo>
                <a:lnTo>
                  <a:pt x="0" y="59"/>
                </a:lnTo>
                <a:cubicBezTo>
                  <a:pt x="0" y="29"/>
                  <a:pt x="30" y="0"/>
                  <a:pt x="59" y="0"/>
                </a:cubicBezTo>
                <a:lnTo>
                  <a:pt x="1686" y="0"/>
                </a:lnTo>
              </a:path>
            </a:pathLst>
          </a:custGeom>
          <a:noFill/>
          <a:ln w="5724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9"/>
          <p:cNvSpPr/>
          <p:nvPr/>
        </p:nvSpPr>
        <p:spPr>
          <a:xfrm>
            <a:off x="3822480" y="3666600"/>
            <a:ext cx="151560" cy="193680"/>
          </a:xfrm>
          <a:custGeom>
            <a:avLst/>
            <a:gdLst/>
            <a:ahLst/>
            <a:rect l="l" t="t" r="r" b="b"/>
            <a:pathLst>
              <a:path w="426" h="544">
                <a:moveTo>
                  <a:pt x="406" y="0"/>
                </a:moveTo>
                <a:cubicBezTo>
                  <a:pt x="416" y="0"/>
                  <a:pt x="425" y="9"/>
                  <a:pt x="425" y="19"/>
                </a:cubicBezTo>
                <a:lnTo>
                  <a:pt x="425" y="523"/>
                </a:lnTo>
                <a:cubicBezTo>
                  <a:pt x="425" y="533"/>
                  <a:pt x="416" y="543"/>
                  <a:pt x="406" y="543"/>
                </a:cubicBezTo>
                <a:lnTo>
                  <a:pt x="19" y="543"/>
                </a:lnTo>
                <a:cubicBezTo>
                  <a:pt x="10" y="543"/>
                  <a:pt x="0" y="533"/>
                  <a:pt x="0" y="523"/>
                </a:cubicBezTo>
                <a:lnTo>
                  <a:pt x="0" y="19"/>
                </a:lnTo>
                <a:cubicBezTo>
                  <a:pt x="0" y="9"/>
                  <a:pt x="10" y="0"/>
                  <a:pt x="19" y="0"/>
                </a:cubicBezTo>
                <a:lnTo>
                  <a:pt x="406" y="0"/>
                </a:lnTo>
              </a:path>
            </a:pathLst>
          </a:custGeom>
          <a:noFill/>
          <a:ln cap="rnd" w="12600">
            <a:solidFill>
              <a:srgbClr val="ed1c24"/>
            </a:solidFill>
            <a:custDash>
              <a:ds d="5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10"/>
          <p:cNvSpPr/>
          <p:nvPr/>
        </p:nvSpPr>
        <p:spPr>
          <a:xfrm flipH="1">
            <a:off x="3760920" y="3551760"/>
            <a:ext cx="61200" cy="329760"/>
          </a:xfrm>
          <a:prstGeom prst="line">
            <a:avLst/>
          </a:prstGeom>
          <a:ln cap="rnd" w="12600">
            <a:solidFill>
              <a:srgbClr val="ed1c24"/>
            </a:solidFill>
            <a:custDash>
              <a:ds d="500000" sp="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Line 11"/>
          <p:cNvSpPr/>
          <p:nvPr/>
        </p:nvSpPr>
        <p:spPr>
          <a:xfrm flipH="1">
            <a:off x="1969560" y="2916720"/>
            <a:ext cx="4442760" cy="43560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12"/>
          <p:cNvSpPr/>
          <p:nvPr/>
        </p:nvSpPr>
        <p:spPr>
          <a:xfrm flipH="1">
            <a:off x="4085640" y="2936880"/>
            <a:ext cx="2345760" cy="70776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13"/>
          <p:cNvSpPr/>
          <p:nvPr/>
        </p:nvSpPr>
        <p:spPr>
          <a:xfrm>
            <a:off x="757800" y="444672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6.B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6" name="CustomShape 14"/>
          <p:cNvSpPr/>
          <p:nvPr/>
        </p:nvSpPr>
        <p:spPr>
          <a:xfrm>
            <a:off x="758160" y="5779080"/>
            <a:ext cx="579600" cy="579600"/>
          </a:xfrm>
          <a:prstGeom prst="ellipse">
            <a:avLst/>
          </a:prstGeom>
          <a:solidFill>
            <a:srgbClr val="eeeeee"/>
          </a:solidFill>
          <a:ln w="29160">
            <a:solidFill>
              <a:srgbClr val="f5822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104400" rIns="104400" tIns="59400" bIns="59400" anchor="ctr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58220"/>
                </a:solidFill>
                <a:latin typeface="Share Tech Mono"/>
                <a:ea typeface="DejaVu Sans"/>
              </a:rPr>
              <a:t>6.C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>
            <a:off x="8408520" y="4496400"/>
            <a:ext cx="22100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ES" sz="1450" spc="-1" strike="noStrike">
                <a:solidFill>
                  <a:srgbClr val="000000"/>
                </a:solidFill>
                <a:latin typeface="Share Tech Mono"/>
                <a:ea typeface="DejaVu Sans"/>
              </a:rPr>
              <a:t>Deixa prou espai per poder doblegar per la part del davant després els LEDs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08" name="Line 16"/>
          <p:cNvSpPr/>
          <p:nvPr/>
        </p:nvSpPr>
        <p:spPr>
          <a:xfrm flipH="1">
            <a:off x="3576960" y="5509800"/>
            <a:ext cx="5632560" cy="70344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9" name="" descr=""/>
          <p:cNvPicPr/>
          <p:nvPr/>
        </p:nvPicPr>
        <p:blipFill>
          <a:blip r:embed="rId12"/>
          <a:stretch/>
        </p:blipFill>
        <p:spPr>
          <a:xfrm>
            <a:off x="6436800" y="6007320"/>
            <a:ext cx="693720" cy="69372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13"/>
          <a:stretch/>
        </p:blipFill>
        <p:spPr>
          <a:xfrm>
            <a:off x="7044120" y="6007320"/>
            <a:ext cx="693720" cy="693720"/>
          </a:xfrm>
          <a:prstGeom prst="rect">
            <a:avLst/>
          </a:prstGeom>
          <a:ln>
            <a:noFill/>
          </a:ln>
        </p:spPr>
      </p:pic>
      <p:sp>
        <p:nvSpPr>
          <p:cNvPr id="211" name="CustomShape 17"/>
          <p:cNvSpPr/>
          <p:nvPr/>
        </p:nvSpPr>
        <p:spPr>
          <a:xfrm>
            <a:off x="5194440" y="4754160"/>
            <a:ext cx="2900160" cy="325440"/>
          </a:xfrm>
          <a:custGeom>
            <a:avLst/>
            <a:gdLst/>
            <a:ahLst/>
            <a:rect l="l" t="t" r="r" b="b"/>
            <a:pathLst>
              <a:path w="8062" h="910">
                <a:moveTo>
                  <a:pt x="41" y="0"/>
                </a:moveTo>
                <a:cubicBezTo>
                  <a:pt x="20" y="0"/>
                  <a:pt x="0" y="20"/>
                  <a:pt x="0" y="41"/>
                </a:cubicBezTo>
                <a:lnTo>
                  <a:pt x="0" y="867"/>
                </a:lnTo>
                <a:cubicBezTo>
                  <a:pt x="0" y="888"/>
                  <a:pt x="20" y="909"/>
                  <a:pt x="41" y="909"/>
                </a:cubicBezTo>
                <a:lnTo>
                  <a:pt x="8019" y="909"/>
                </a:lnTo>
                <a:cubicBezTo>
                  <a:pt x="8040" y="909"/>
                  <a:pt x="8061" y="888"/>
                  <a:pt x="8061" y="867"/>
                </a:cubicBezTo>
                <a:lnTo>
                  <a:pt x="8061" y="41"/>
                </a:lnTo>
                <a:cubicBezTo>
                  <a:pt x="8061" y="20"/>
                  <a:pt x="8040" y="0"/>
                  <a:pt x="8019" y="0"/>
                </a:cubicBezTo>
                <a:lnTo>
                  <a:pt x="41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18"/>
          <p:cNvSpPr/>
          <p:nvPr/>
        </p:nvSpPr>
        <p:spPr>
          <a:xfrm flipH="1" flipV="1">
            <a:off x="7641720" y="5041080"/>
            <a:ext cx="910800" cy="87840"/>
          </a:xfrm>
          <a:prstGeom prst="line">
            <a:avLst/>
          </a:prstGeom>
          <a:ln w="76320">
            <a:solidFill>
              <a:srgbClr val="f5822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9"/>
          <p:cNvSpPr/>
          <p:nvPr/>
        </p:nvSpPr>
        <p:spPr>
          <a:xfrm>
            <a:off x="1280160" y="1533240"/>
            <a:ext cx="933480" cy="312840"/>
          </a:xfrm>
          <a:custGeom>
            <a:avLst/>
            <a:gdLst/>
            <a:ahLst/>
            <a:rect l="l" t="t" r="r" b="b"/>
            <a:pathLst>
              <a:path w="2598" h="875">
                <a:moveTo>
                  <a:pt x="40" y="0"/>
                </a:moveTo>
                <a:cubicBezTo>
                  <a:pt x="20" y="0"/>
                  <a:pt x="0" y="20"/>
                  <a:pt x="0" y="40"/>
                </a:cubicBezTo>
                <a:lnTo>
                  <a:pt x="0" y="833"/>
                </a:lnTo>
                <a:cubicBezTo>
                  <a:pt x="0" y="853"/>
                  <a:pt x="20" y="874"/>
                  <a:pt x="40" y="874"/>
                </a:cubicBezTo>
                <a:lnTo>
                  <a:pt x="2557" y="874"/>
                </a:lnTo>
                <a:cubicBezTo>
                  <a:pt x="2577" y="874"/>
                  <a:pt x="2597" y="853"/>
                  <a:pt x="2597" y="833"/>
                </a:cubicBezTo>
                <a:lnTo>
                  <a:pt x="2597" y="40"/>
                </a:lnTo>
                <a:cubicBezTo>
                  <a:pt x="2597" y="20"/>
                  <a:pt x="2577" y="0"/>
                  <a:pt x="2557" y="0"/>
                </a:cubicBezTo>
                <a:lnTo>
                  <a:pt x="40" y="0"/>
                </a:lnTo>
              </a:path>
            </a:pathLst>
          </a:custGeom>
          <a:noFill/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2018-09-04T15:11:11Z</dcterms:created>
  <dc:creator/>
  <dc:description/>
  <dc:language>es-ES</dc:language>
  <cp:lastModifiedBy/>
  <cp:lastPrinted>2018-09-05T18:43:16Z</cp:lastPrinted>
  <dcterms:modified xsi:type="dcterms:W3CDTF">2018-09-09T17:56:20Z</dcterms:modified>
  <cp:revision>36</cp:revision>
  <dc:subject/>
  <dc:title/>
</cp:coreProperties>
</file>